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story want to tell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to go boating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must work hard for his dream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can do great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 use an elephant for easy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主旨大意题。分析全文可知，曹操得到了一头大象，但是没有人能想出办法给大象称重，而曹操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岁的儿子曹冲想出了办法，由此可知儿童也可以做出伟大的事情。故选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主要讲述了曹冲称象的故事。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58" y="836712"/>
            <a:ext cx="10884697" cy="14211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201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elephants in China,but the king gets an elephant as a present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very happy to see this big animal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carefully watches it and has a question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heavy is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don’t know how to weigh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scales in China are big enough to weigh such a big animal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has a six-year-old son called Cao Chong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says,“Father,I know the way to weigh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 one believes the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after he tells people his idea,they all think it is a good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“Here’s what you do,” says the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the elephant stand in a big boat on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a line on the side of the boat at the water level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bring it to the bank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let the elephant off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a lot of big stones,put the stones on the boat until the boat goes down to the same water level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take the stones out of the boat and weigh all the stones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you know how much the elephant weighs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shout the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everyone in the country knows that the king has a clever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3430812" y="198883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pictures can be a “scale”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963545" algn="l"/>
                <a:tab pos="5645150" algn="l"/>
                <a:tab pos="87915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9" name="aw14.jpg" descr="id:21475011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17114" y="1558581"/>
            <a:ext cx="1066800" cy="1359740"/>
          </a:xfrm>
          <a:prstGeom prst="rect">
            <a:avLst/>
          </a:prstGeom>
        </p:spPr>
      </p:pic>
      <p:pic>
        <p:nvPicPr>
          <p:cNvPr id="10" name="aw15.jpg" descr="id:21475011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3714" y="1851683"/>
            <a:ext cx="1664970" cy="1243330"/>
          </a:xfrm>
          <a:prstGeom prst="rect">
            <a:avLst/>
          </a:prstGeom>
        </p:spPr>
      </p:pic>
      <p:pic>
        <p:nvPicPr>
          <p:cNvPr id="11" name="aw16.jpg" descr="id:21475011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60786" y="1677693"/>
            <a:ext cx="1255395" cy="1417320"/>
          </a:xfrm>
          <a:prstGeom prst="rect">
            <a:avLst/>
          </a:prstGeom>
        </p:spPr>
      </p:pic>
      <p:pic>
        <p:nvPicPr>
          <p:cNvPr id="12" name="aw17.jpg" descr="id:21475011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055646" y="1963248"/>
            <a:ext cx="1178877" cy="10743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570" y="799287"/>
            <a:ext cx="3634591" cy="457013"/>
          </a:xfrm>
          <a:prstGeom prst="rect">
            <a:avLst/>
          </a:prstGeom>
        </p:spPr>
      </p:pic>
      <p:sp>
        <p:nvSpPr>
          <p:cNvPr id="14" name="内容占位符 1"/>
          <p:cNvSpPr txBox="1"/>
          <p:nvPr/>
        </p:nvSpPr>
        <p:spPr bwMode="auto">
          <a:xfrm>
            <a:off x="360854" y="327899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they don’t know how to weigh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scales in China are big enough to weigh such a big animal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可知，人们不知道如何给大象称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重，因为中国没有这么大的称，所以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“scale”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pc="-3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30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称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的图片符合题意。故选</a:t>
            </a:r>
            <a:r>
              <a:rPr lang="en-US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932" y="2534712"/>
            <a:ext cx="11389770" cy="10210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42770"/>
            <a:ext cx="11485848" cy="113024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本题涉及猜测词义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要根据上下文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推断词汇含义。例如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涉及称重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所以可推测是秤。</a:t>
            </a:r>
            <a:endParaRPr lang="zh-CN" altLang="en-US" b="1" dirty="0"/>
          </a:p>
        </p:txBody>
      </p:sp>
      <p:pic>
        <p:nvPicPr>
          <p:cNvPr id="4" name="思路引导.eps" descr="id:21474870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04522"/>
            <a:ext cx="1296670" cy="3524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5062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Paragraph 4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weigh the elephant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to put the stones on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to find lots of stones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 to do to help the elephant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9639" y="803661"/>
            <a:ext cx="4403450" cy="52422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段落大意题。根据第四段内容可知，这一段主要介绍了给大象称重的步骤。故选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132539"/>
            <a:ext cx="11485848" cy="277067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解答本题时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要借助连词推敲句子之间的逻辑。根据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第一句话点明了如何做。下面通过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的串联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理清了做事的步骤。最后总结这就是称重的步骤。所以在解答段落大意题时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借助连接词来理清句子之间的脉络。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思路引导.eps" descr="id:21474870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110974"/>
            <a:ext cx="1296670" cy="3524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2596" y="40050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right order of weighing an elephant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①Let the elephant off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②Put the stones on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③Let the elephant stand in a big boat and draw a 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④Weigh the stones and put the weights of the stones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③①②④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③②①④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①③②④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②③①④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1646" y="859536"/>
            <a:ext cx="3411901" cy="467383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事件排序题。根据第四段内容可知，给大象称重的正确步骤应当是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③①②④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2486</Words>
  <Application>WPS 演示</Application>
  <PresentationFormat>自定义</PresentationFormat>
  <Paragraphs>57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2025-09-22T02:04:05Z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